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584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FF9933"/>
    <a:srgbClr val="993300"/>
    <a:srgbClr val="FF5050"/>
    <a:srgbClr val="C34545"/>
    <a:srgbClr val="E3A953"/>
    <a:srgbClr val="E3BA77"/>
    <a:srgbClr val="ACB9DB"/>
    <a:srgbClr val="FFE67D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13" autoAdjust="0"/>
    <p:restoredTop sz="82847" autoAdjust="0"/>
  </p:normalViewPr>
  <p:slideViewPr>
    <p:cSldViewPr snapToGrid="0">
      <p:cViewPr varScale="1">
        <p:scale>
          <a:sx n="54" d="100"/>
          <a:sy n="54" d="100"/>
        </p:scale>
        <p:origin x="5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3172" y="-71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102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矩形 1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列舉 </a:t>
            </a:r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2173671"/>
              </p:ext>
            </p:extLst>
          </p:nvPr>
        </p:nvGraphicFramePr>
        <p:xfrm>
          <a:off x="1159757" y="1645920"/>
          <a:ext cx="9872486" cy="39319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33183">
                  <a:extLst>
                    <a:ext uri="{9D8B030D-6E8A-4147-A177-3AD203B41FA5}">
                      <a16:colId xmlns:a16="http://schemas.microsoft.com/office/drawing/2014/main" val="3954139865"/>
                    </a:ext>
                  </a:extLst>
                </a:gridCol>
                <a:gridCol w="7739303">
                  <a:extLst>
                    <a:ext uri="{9D8B030D-6E8A-4147-A177-3AD203B41FA5}">
                      <a16:colId xmlns:a16="http://schemas.microsoft.com/office/drawing/2014/main" val="3855736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400" dirty="0" smtClean="0"/>
                        <a:t>主題</a:t>
                      </a:r>
                      <a:endParaRPr lang="zh-TW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i="1" dirty="0" smtClean="0">
                          <a:latin typeface="+mn-ea"/>
                        </a:rPr>
                        <a:t>需要甚麼？</a:t>
                      </a:r>
                      <a:endParaRPr lang="en-US" altLang="zh-TW" sz="24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i="1" dirty="0" smtClean="0">
                          <a:latin typeface="+mn-ea"/>
                        </a:rPr>
                        <a:t>要舉出甚麼例子？</a:t>
                      </a:r>
                      <a:endParaRPr lang="en-US" altLang="zh-TW" sz="24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i="1" dirty="0" smtClean="0">
                          <a:latin typeface="+mn-ea"/>
                        </a:rPr>
                        <a:t>要列出甚麼？</a:t>
                      </a:r>
                      <a:endParaRPr lang="zh-TW" altLang="en-US" sz="2400" i="1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109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400" dirty="0" smtClean="0"/>
                        <a:t>已有知識</a:t>
                      </a:r>
                      <a:endParaRPr lang="zh-TW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400" i="1" dirty="0" smtClean="0"/>
                        <a:t>我對這個主題有甚麼了解？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我對這個主題有甚麼感覺？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有甚麼關於這個話題的事情，曾發生在我身上？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我的同學／老師對這個主題有甚麼了解？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關於這個話題我想讓我的同學／老師知道甚麼？</a:t>
                      </a:r>
                      <a:endParaRPr lang="zh-TW" altLang="en-US" sz="24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243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 startAt="3"/>
                      </a:pPr>
                      <a:r>
                        <a:rPr lang="zh-TW" altLang="en-US" sz="2400" dirty="0" smtClean="0"/>
                        <a:t>歸納</a:t>
                      </a:r>
                      <a:endParaRPr lang="zh-TW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i="1" dirty="0" smtClean="0">
                          <a:latin typeface="+mn-ea"/>
                        </a:rPr>
                        <a:t>我應如何歸納我的內容？</a:t>
                      </a:r>
                      <a:r>
                        <a:rPr lang="en-US" altLang="zh-TW" sz="2400" i="1" dirty="0" smtClean="0">
                          <a:latin typeface="+mn-ea"/>
                        </a:rPr>
                        <a:t/>
                      </a:r>
                      <a:br>
                        <a:rPr lang="en-US" altLang="zh-TW" sz="2400" i="1" dirty="0" smtClean="0">
                          <a:latin typeface="+mn-ea"/>
                        </a:rPr>
                      </a:br>
                      <a:r>
                        <a:rPr lang="zh-TW" altLang="en-US" sz="2400" i="1" dirty="0" smtClean="0">
                          <a:latin typeface="+mn-ea"/>
                        </a:rPr>
                        <a:t>哪些內容是關於同一方面？</a:t>
                      </a:r>
                      <a:endParaRPr lang="en-US" altLang="zh-TW" sz="2400" i="1" dirty="0" smtClean="0">
                        <a:latin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642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5020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紅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15324</TotalTime>
  <Words>94</Words>
  <Application>Microsoft Office PowerPoint</Application>
  <PresentationFormat>寬螢幕</PresentationFormat>
  <Paragraphs>14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607</cp:revision>
  <dcterms:created xsi:type="dcterms:W3CDTF">2022-06-23T09:13:07Z</dcterms:created>
  <dcterms:modified xsi:type="dcterms:W3CDTF">2023-09-13T08:05:20Z</dcterms:modified>
</cp:coreProperties>
</file>